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57" r:id="rId4"/>
    <p:sldId id="262" r:id="rId5"/>
    <p:sldId id="256" r:id="rId6"/>
    <p:sldId id="259" r:id="rId7"/>
    <p:sldId id="261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8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2592" y="11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42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16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6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165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42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3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46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02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20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2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71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633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4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row A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0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row A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5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ump 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72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ump 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5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581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8</Slides>
  <Notes>0</Notes>
  <HiddenSlides>0</HiddenSlides>
  <MMClips>4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Domberg, Andreas</dc:creator>
  <cp:lastModifiedBy>Domberg, Andreas</cp:lastModifiedBy>
  <cp:revision>6</cp:revision>
  <dcterms:created xsi:type="dcterms:W3CDTF">2020-03-04T09:49:51Z</dcterms:created>
  <dcterms:modified xsi:type="dcterms:W3CDTF">2020-03-04T10:42:16Z</dcterms:modified>
</cp:coreProperties>
</file>

<file path=docProps/thumbnail.jpeg>
</file>